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6" r:id="rId3"/>
    <p:sldId id="271" r:id="rId4"/>
    <p:sldId id="292" r:id="rId5"/>
    <p:sldId id="273" r:id="rId6"/>
    <p:sldId id="293" r:id="rId7"/>
    <p:sldId id="296" r:id="rId8"/>
    <p:sldId id="295" r:id="rId9"/>
    <p:sldId id="270" r:id="rId10"/>
  </p:sldIdLst>
  <p:sldSz cx="20104100" cy="11309350"/>
  <p:notesSz cx="20104100" cy="1130935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ExtraBold" panose="020F0502020204030204" pitchFamily="34" charset="0"/>
      <p:bold r:id="rId20"/>
      <p:italic r:id="rId21"/>
      <p:boldItalic r:id="rId22"/>
    </p:embeddedFont>
    <p:embeddedFont>
      <p:font typeface="Montserrat Medium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0" roundtripDataSignature="AMtx7mhv1HphYtYqGwK18HJ+9qjhhk3H2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veri Bhatia" initials="KB" lastIdx="2" clrIdx="0">
    <p:extLst>
      <p:ext uri="{19B8F6BF-5375-455C-9EA6-DF929625EA0E}">
        <p15:presenceInfo xmlns:p15="http://schemas.microsoft.com/office/powerpoint/2012/main" userId="Kaveri Bhat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8"/>
    <p:restoredTop sz="94719"/>
  </p:normalViewPr>
  <p:slideViewPr>
    <p:cSldViewPr snapToGrid="0">
      <p:cViewPr varScale="1">
        <p:scale>
          <a:sx n="91" d="100"/>
          <a:sy n="91" d="100"/>
        </p:scale>
        <p:origin x="256" y="22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90" Type="http://customschemas.google.com/relationships/presentationmetadata" Target="metadata"/><Relationship Id="rId95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8" Type="http://schemas.openxmlformats.org/officeDocument/2006/relationships/slide" Target="slides/slide7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E6E9670E-2F10-AE41-8A70-38A49C9C7178}"/>
    <pc:docChg chg="modSld">
      <pc:chgData name="Aniket Chhabra" userId="598e0514-bef3-4e71-b6aa-f2edd6441cff" providerId="ADAL" clId="{E6E9670E-2F10-AE41-8A70-38A49C9C7178}" dt="2022-06-18T08:45:26.785" v="26" actId="1076"/>
      <pc:docMkLst>
        <pc:docMk/>
      </pc:docMkLst>
      <pc:sldChg chg="modSp mod">
        <pc:chgData name="Aniket Chhabra" userId="598e0514-bef3-4e71-b6aa-f2edd6441cff" providerId="ADAL" clId="{E6E9670E-2F10-AE41-8A70-38A49C9C7178}" dt="2022-06-18T08:45:26.785" v="26" actId="1076"/>
        <pc:sldMkLst>
          <pc:docMk/>
          <pc:sldMk cId="0" sldId="256"/>
        </pc:sldMkLst>
        <pc:spChg chg="mod">
          <ac:chgData name="Aniket Chhabra" userId="598e0514-bef3-4e71-b6aa-f2edd6441cff" providerId="ADAL" clId="{E6E9670E-2F10-AE41-8A70-38A49C9C7178}" dt="2022-06-18T08:45:25.208" v="25" actId="20577"/>
          <ac:spMkLst>
            <pc:docMk/>
            <pc:sldMk cId="0" sldId="256"/>
            <ac:spMk id="130" creationId="{00000000-0000-0000-0000-000000000000}"/>
          </ac:spMkLst>
        </pc:spChg>
        <pc:picChg chg="mod">
          <ac:chgData name="Aniket Chhabra" userId="598e0514-bef3-4e71-b6aa-f2edd6441cff" providerId="ADAL" clId="{E6E9670E-2F10-AE41-8A70-38A49C9C7178}" dt="2022-06-18T08:45:26.785" v="26" actId="1076"/>
          <ac:picMkLst>
            <pc:docMk/>
            <pc:sldMk cId="0" sldId="256"/>
            <ac:picMk id="128" creationId="{00000000-0000-0000-0000-000000000000}"/>
          </ac:picMkLst>
        </pc:picChg>
      </pc:sldChg>
    </pc:docChg>
  </pc:docChgLst>
  <pc:docChgLst>
    <pc:chgData name="Aniket Chhabra" userId="598e0514-bef3-4e71-b6aa-f2edd6441cff" providerId="ADAL" clId="{F60E7FD6-E0DF-A849-BF13-9C2B9E6D4230}"/>
    <pc:docChg chg="modSld">
      <pc:chgData name="Aniket Chhabra" userId="598e0514-bef3-4e71-b6aa-f2edd6441cff" providerId="ADAL" clId="{F60E7FD6-E0DF-A849-BF13-9C2B9E6D4230}" dt="2023-03-11T04:58:24.201" v="6" actId="1036"/>
      <pc:docMkLst>
        <pc:docMk/>
      </pc:docMkLst>
      <pc:sldChg chg="modSp mod">
        <pc:chgData name="Aniket Chhabra" userId="598e0514-bef3-4e71-b6aa-f2edd6441cff" providerId="ADAL" clId="{F60E7FD6-E0DF-A849-BF13-9C2B9E6D4230}" dt="2023-03-11T04:58:24.201" v="6" actId="1036"/>
        <pc:sldMkLst>
          <pc:docMk/>
          <pc:sldMk cId="0" sldId="256"/>
        </pc:sldMkLst>
        <pc:spChg chg="mod">
          <ac:chgData name="Aniket Chhabra" userId="598e0514-bef3-4e71-b6aa-f2edd6441cff" providerId="ADAL" clId="{F60E7FD6-E0DF-A849-BF13-9C2B9E6D4230}" dt="2023-03-11T04:58:21.146" v="5" actId="20577"/>
          <ac:spMkLst>
            <pc:docMk/>
            <pc:sldMk cId="0" sldId="256"/>
            <ac:spMk id="130" creationId="{00000000-0000-0000-0000-000000000000}"/>
          </ac:spMkLst>
        </pc:spChg>
        <pc:picChg chg="mod">
          <ac:chgData name="Aniket Chhabra" userId="598e0514-bef3-4e71-b6aa-f2edd6441cff" providerId="ADAL" clId="{F60E7FD6-E0DF-A849-BF13-9C2B9E6D4230}" dt="2023-03-11T04:58:24.201" v="6" actId="1036"/>
          <ac:picMkLst>
            <pc:docMk/>
            <pc:sldMk cId="0" sldId="256"/>
            <ac:picMk id="12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443121" y="4146629"/>
            <a:ext cx="12731114" cy="55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50" b="0" i="0">
                <a:solidFill>
                  <a:srgbClr val="F1F3F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7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/>
          <p:nvPr/>
        </p:nvSpPr>
        <p:spPr>
          <a:xfrm>
            <a:off x="515862" y="689476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5" h="551180" extrusionOk="0">
                <a:moveTo>
                  <a:pt x="72299" y="404569"/>
                </a:moveTo>
                <a:lnTo>
                  <a:pt x="64018" y="404569"/>
                </a:lnTo>
                <a:lnTo>
                  <a:pt x="52724" y="405507"/>
                </a:lnTo>
                <a:lnTo>
                  <a:pt x="19242" y="427670"/>
                </a:lnTo>
                <a:lnTo>
                  <a:pt x="10994" y="458700"/>
                </a:lnTo>
                <a:lnTo>
                  <a:pt x="14081" y="478700"/>
                </a:lnTo>
                <a:lnTo>
                  <a:pt x="38797" y="512251"/>
                </a:lnTo>
                <a:lnTo>
                  <a:pt x="87323" y="536684"/>
                </a:lnTo>
                <a:lnTo>
                  <a:pt x="154362" y="549163"/>
                </a:lnTo>
                <a:lnTo>
                  <a:pt x="194507" y="550726"/>
                </a:lnTo>
                <a:lnTo>
                  <a:pt x="246537" y="547829"/>
                </a:lnTo>
                <a:lnTo>
                  <a:pt x="291478" y="539136"/>
                </a:lnTo>
                <a:lnTo>
                  <a:pt x="329322" y="524651"/>
                </a:lnTo>
                <a:lnTo>
                  <a:pt x="383881" y="478154"/>
                </a:lnTo>
                <a:lnTo>
                  <a:pt x="395991" y="455169"/>
                </a:lnTo>
                <a:lnTo>
                  <a:pt x="197962" y="455169"/>
                </a:lnTo>
                <a:lnTo>
                  <a:pt x="188133" y="454790"/>
                </a:lnTo>
                <a:lnTo>
                  <a:pt x="141685" y="440562"/>
                </a:lnTo>
                <a:lnTo>
                  <a:pt x="110612" y="420833"/>
                </a:lnTo>
                <a:lnTo>
                  <a:pt x="102326" y="415873"/>
                </a:lnTo>
                <a:lnTo>
                  <a:pt x="94941" y="411980"/>
                </a:lnTo>
                <a:lnTo>
                  <a:pt x="88458" y="409156"/>
                </a:lnTo>
                <a:lnTo>
                  <a:pt x="80428" y="406102"/>
                </a:lnTo>
                <a:lnTo>
                  <a:pt x="72299" y="404569"/>
                </a:lnTo>
                <a:close/>
              </a:path>
              <a:path w="414655" h="551180" extrusionOk="0">
                <a:moveTo>
                  <a:pt x="414483" y="340525"/>
                </a:moveTo>
                <a:lnTo>
                  <a:pt x="271267" y="340525"/>
                </a:lnTo>
                <a:lnTo>
                  <a:pt x="271267" y="382606"/>
                </a:lnTo>
                <a:lnTo>
                  <a:pt x="270125" y="399543"/>
                </a:lnTo>
                <a:lnTo>
                  <a:pt x="253022" y="436950"/>
                </a:lnTo>
                <a:lnTo>
                  <a:pt x="215207" y="454027"/>
                </a:lnTo>
                <a:lnTo>
                  <a:pt x="197962" y="455169"/>
                </a:lnTo>
                <a:lnTo>
                  <a:pt x="395991" y="455169"/>
                </a:lnTo>
                <a:lnTo>
                  <a:pt x="400886" y="445879"/>
                </a:lnTo>
                <a:lnTo>
                  <a:pt x="411085" y="407546"/>
                </a:lnTo>
                <a:lnTo>
                  <a:pt x="414444" y="363670"/>
                </a:lnTo>
                <a:lnTo>
                  <a:pt x="414483" y="340525"/>
                </a:lnTo>
                <a:close/>
              </a:path>
              <a:path w="414655" h="551180" extrusionOk="0">
                <a:moveTo>
                  <a:pt x="159727" y="0"/>
                </a:moveTo>
                <a:lnTo>
                  <a:pt x="94323" y="13078"/>
                </a:lnTo>
                <a:lnTo>
                  <a:pt x="43537" y="52220"/>
                </a:lnTo>
                <a:lnTo>
                  <a:pt x="10870" y="113319"/>
                </a:lnTo>
                <a:lnTo>
                  <a:pt x="0" y="192182"/>
                </a:lnTo>
                <a:lnTo>
                  <a:pt x="2847" y="231865"/>
                </a:lnTo>
                <a:lnTo>
                  <a:pt x="25645" y="298753"/>
                </a:lnTo>
                <a:lnTo>
                  <a:pt x="70295" y="347969"/>
                </a:lnTo>
                <a:lnTo>
                  <a:pt x="130964" y="373086"/>
                </a:lnTo>
                <a:lnTo>
                  <a:pt x="166964" y="376223"/>
                </a:lnTo>
                <a:lnTo>
                  <a:pt x="183195" y="375672"/>
                </a:lnTo>
                <a:lnTo>
                  <a:pt x="226321" y="367427"/>
                </a:lnTo>
                <a:lnTo>
                  <a:pt x="261360" y="348952"/>
                </a:lnTo>
                <a:lnTo>
                  <a:pt x="271267" y="340525"/>
                </a:lnTo>
                <a:lnTo>
                  <a:pt x="414483" y="340525"/>
                </a:lnTo>
                <a:lnTo>
                  <a:pt x="414483" y="270425"/>
                </a:lnTo>
                <a:lnTo>
                  <a:pt x="207914" y="270425"/>
                </a:lnTo>
                <a:lnTo>
                  <a:pt x="193723" y="269174"/>
                </a:lnTo>
                <a:lnTo>
                  <a:pt x="155843" y="239177"/>
                </a:lnTo>
                <a:lnTo>
                  <a:pt x="147414" y="192182"/>
                </a:lnTo>
                <a:lnTo>
                  <a:pt x="147362" y="189719"/>
                </a:lnTo>
                <a:lnTo>
                  <a:pt x="148293" y="172300"/>
                </a:lnTo>
                <a:lnTo>
                  <a:pt x="162830" y="131669"/>
                </a:lnTo>
                <a:lnTo>
                  <a:pt x="207914" y="111489"/>
                </a:lnTo>
                <a:lnTo>
                  <a:pt x="414483" y="111489"/>
                </a:lnTo>
                <a:lnTo>
                  <a:pt x="414483" y="83205"/>
                </a:lnTo>
                <a:lnTo>
                  <a:pt x="413493" y="63541"/>
                </a:lnTo>
                <a:lnTo>
                  <a:pt x="412525" y="58063"/>
                </a:lnTo>
                <a:lnTo>
                  <a:pt x="283317" y="58063"/>
                </a:lnTo>
                <a:lnTo>
                  <a:pt x="272210" y="44303"/>
                </a:lnTo>
                <a:lnTo>
                  <a:pt x="231674" y="14374"/>
                </a:lnTo>
                <a:lnTo>
                  <a:pt x="179718" y="897"/>
                </a:lnTo>
                <a:lnTo>
                  <a:pt x="159727" y="0"/>
                </a:lnTo>
                <a:close/>
              </a:path>
              <a:path w="414655" h="551180" extrusionOk="0">
                <a:moveTo>
                  <a:pt x="414483" y="111489"/>
                </a:moveTo>
                <a:lnTo>
                  <a:pt x="207914" y="111489"/>
                </a:lnTo>
                <a:lnTo>
                  <a:pt x="221908" y="112777"/>
                </a:lnTo>
                <a:lnTo>
                  <a:pt x="234264" y="116633"/>
                </a:lnTo>
                <a:lnTo>
                  <a:pt x="266460" y="156724"/>
                </a:lnTo>
                <a:lnTo>
                  <a:pt x="270601" y="189719"/>
                </a:lnTo>
                <a:lnTo>
                  <a:pt x="269638" y="208932"/>
                </a:lnTo>
                <a:lnTo>
                  <a:pt x="255259" y="250585"/>
                </a:lnTo>
                <a:lnTo>
                  <a:pt x="207914" y="270425"/>
                </a:lnTo>
                <a:lnTo>
                  <a:pt x="414483" y="270425"/>
                </a:lnTo>
                <a:lnTo>
                  <a:pt x="414483" y="111489"/>
                </a:lnTo>
                <a:close/>
              </a:path>
              <a:path w="414655" h="551180" extrusionOk="0">
                <a:moveTo>
                  <a:pt x="348039" y="2110"/>
                </a:moveTo>
                <a:lnTo>
                  <a:pt x="306713" y="15781"/>
                </a:lnTo>
                <a:lnTo>
                  <a:pt x="283317" y="58063"/>
                </a:lnTo>
                <a:lnTo>
                  <a:pt x="412525" y="58063"/>
                </a:lnTo>
                <a:lnTo>
                  <a:pt x="398626" y="21599"/>
                </a:lnTo>
                <a:lnTo>
                  <a:pt x="364236" y="3330"/>
                </a:lnTo>
                <a:lnTo>
                  <a:pt x="348039" y="211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1"/>
          <p:cNvSpPr/>
          <p:nvPr/>
        </p:nvSpPr>
        <p:spPr>
          <a:xfrm>
            <a:off x="1007740" y="689485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4" h="401955" extrusionOk="0">
                <a:moveTo>
                  <a:pt x="68140" y="2839"/>
                </a:moveTo>
                <a:lnTo>
                  <a:pt x="27744" y="13674"/>
                </a:lnTo>
                <a:lnTo>
                  <a:pt x="4479" y="45265"/>
                </a:lnTo>
                <a:lnTo>
                  <a:pt x="0" y="321715"/>
                </a:lnTo>
                <a:lnTo>
                  <a:pt x="1257" y="339164"/>
                </a:lnTo>
                <a:lnTo>
                  <a:pt x="20116" y="379942"/>
                </a:lnTo>
                <a:lnTo>
                  <a:pt x="58371" y="400041"/>
                </a:lnTo>
                <a:lnTo>
                  <a:pt x="74686" y="401378"/>
                </a:lnTo>
                <a:lnTo>
                  <a:pt x="90928" y="400041"/>
                </a:lnTo>
                <a:lnTo>
                  <a:pt x="129068" y="380269"/>
                </a:lnTo>
                <a:lnTo>
                  <a:pt x="148139" y="340643"/>
                </a:lnTo>
                <a:lnTo>
                  <a:pt x="149411" y="323839"/>
                </a:lnTo>
                <a:lnTo>
                  <a:pt x="149411" y="237165"/>
                </a:lnTo>
                <a:lnTo>
                  <a:pt x="150398" y="218568"/>
                </a:lnTo>
                <a:lnTo>
                  <a:pt x="165243" y="177494"/>
                </a:lnTo>
                <a:lnTo>
                  <a:pt x="203893" y="152588"/>
                </a:lnTo>
                <a:lnTo>
                  <a:pt x="241775" y="140797"/>
                </a:lnTo>
                <a:lnTo>
                  <a:pt x="257247" y="134160"/>
                </a:lnTo>
                <a:lnTo>
                  <a:pt x="269840" y="126632"/>
                </a:lnTo>
                <a:lnTo>
                  <a:pt x="279560" y="118212"/>
                </a:lnTo>
                <a:lnTo>
                  <a:pt x="286783" y="108535"/>
                </a:lnTo>
                <a:lnTo>
                  <a:pt x="287044" y="107959"/>
                </a:lnTo>
                <a:lnTo>
                  <a:pt x="137348" y="107959"/>
                </a:lnTo>
                <a:lnTo>
                  <a:pt x="137348" y="75415"/>
                </a:lnTo>
                <a:lnTo>
                  <a:pt x="127775" y="30831"/>
                </a:lnTo>
                <a:lnTo>
                  <a:pt x="84577" y="3952"/>
                </a:lnTo>
                <a:lnTo>
                  <a:pt x="68140" y="2839"/>
                </a:lnTo>
                <a:close/>
              </a:path>
              <a:path w="296544" h="401955" extrusionOk="0">
                <a:moveTo>
                  <a:pt x="237542" y="0"/>
                </a:moveTo>
                <a:lnTo>
                  <a:pt x="192792" y="14815"/>
                </a:lnTo>
                <a:lnTo>
                  <a:pt x="157154" y="59963"/>
                </a:lnTo>
                <a:lnTo>
                  <a:pt x="137348" y="107959"/>
                </a:lnTo>
                <a:lnTo>
                  <a:pt x="287044" y="107959"/>
                </a:lnTo>
                <a:lnTo>
                  <a:pt x="291942" y="97162"/>
                </a:lnTo>
                <a:lnTo>
                  <a:pt x="295038" y="84116"/>
                </a:lnTo>
                <a:lnTo>
                  <a:pt x="296070" y="69421"/>
                </a:lnTo>
                <a:lnTo>
                  <a:pt x="295100" y="54001"/>
                </a:lnTo>
                <a:lnTo>
                  <a:pt x="280565" y="18420"/>
                </a:lnTo>
                <a:lnTo>
                  <a:pt x="237542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1"/>
          <p:cNvSpPr/>
          <p:nvPr/>
        </p:nvSpPr>
        <p:spPr>
          <a:xfrm>
            <a:off x="1305790" y="685928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51" y="0"/>
                </a:moveTo>
                <a:lnTo>
                  <a:pt x="168019" y="3513"/>
                </a:lnTo>
                <a:lnTo>
                  <a:pt x="126087" y="14049"/>
                </a:lnTo>
                <a:lnTo>
                  <a:pt x="89361" y="31598"/>
                </a:lnTo>
                <a:lnTo>
                  <a:pt x="57849" y="56153"/>
                </a:lnTo>
                <a:lnTo>
                  <a:pt x="32536" y="86739"/>
                </a:lnTo>
                <a:lnTo>
                  <a:pt x="14459" y="122452"/>
                </a:lnTo>
                <a:lnTo>
                  <a:pt x="3614" y="163273"/>
                </a:lnTo>
                <a:lnTo>
                  <a:pt x="0" y="209183"/>
                </a:lnTo>
                <a:lnTo>
                  <a:pt x="3536" y="253496"/>
                </a:lnTo>
                <a:lnTo>
                  <a:pt x="14149" y="292996"/>
                </a:lnTo>
                <a:lnTo>
                  <a:pt x="31842" y="327670"/>
                </a:lnTo>
                <a:lnTo>
                  <a:pt x="56618" y="357501"/>
                </a:lnTo>
                <a:lnTo>
                  <a:pt x="87417" y="381512"/>
                </a:lnTo>
                <a:lnTo>
                  <a:pt x="123195" y="398664"/>
                </a:lnTo>
                <a:lnTo>
                  <a:pt x="163952" y="408955"/>
                </a:lnTo>
                <a:lnTo>
                  <a:pt x="209685" y="412385"/>
                </a:lnTo>
                <a:lnTo>
                  <a:pt x="247942" y="410666"/>
                </a:lnTo>
                <a:lnTo>
                  <a:pt x="313415" y="396933"/>
                </a:lnTo>
                <a:lnTo>
                  <a:pt x="362857" y="370329"/>
                </a:lnTo>
                <a:lnTo>
                  <a:pt x="388261" y="335923"/>
                </a:lnTo>
                <a:lnTo>
                  <a:pt x="391318" y="316853"/>
                </a:lnTo>
                <a:lnTo>
                  <a:pt x="225128" y="316853"/>
                </a:lnTo>
                <a:lnTo>
                  <a:pt x="207561" y="315663"/>
                </a:lnTo>
                <a:lnTo>
                  <a:pt x="169037" y="297842"/>
                </a:lnTo>
                <a:lnTo>
                  <a:pt x="150836" y="258205"/>
                </a:lnTo>
                <a:lnTo>
                  <a:pt x="149071" y="239967"/>
                </a:lnTo>
                <a:lnTo>
                  <a:pt x="347034" y="239653"/>
                </a:lnTo>
                <a:lnTo>
                  <a:pt x="362886" y="238845"/>
                </a:lnTo>
                <a:lnTo>
                  <a:pt x="403127" y="219258"/>
                </a:lnTo>
                <a:lnTo>
                  <a:pt x="411757" y="184781"/>
                </a:lnTo>
                <a:lnTo>
                  <a:pt x="410906" y="168478"/>
                </a:lnTo>
                <a:lnTo>
                  <a:pt x="410018" y="162792"/>
                </a:lnTo>
                <a:lnTo>
                  <a:pt x="149071" y="162792"/>
                </a:lnTo>
                <a:lnTo>
                  <a:pt x="150738" y="146930"/>
                </a:lnTo>
                <a:lnTo>
                  <a:pt x="167529" y="110296"/>
                </a:lnTo>
                <a:lnTo>
                  <a:pt x="213807" y="91335"/>
                </a:lnTo>
                <a:lnTo>
                  <a:pt x="383784" y="91335"/>
                </a:lnTo>
                <a:lnTo>
                  <a:pt x="382108" y="88434"/>
                </a:lnTo>
                <a:lnTo>
                  <a:pt x="346024" y="47183"/>
                </a:lnTo>
                <a:lnTo>
                  <a:pt x="312980" y="24072"/>
                </a:lnTo>
                <a:lnTo>
                  <a:pt x="276240" y="8688"/>
                </a:lnTo>
                <a:lnTo>
                  <a:pt x="236288" y="968"/>
                </a:lnTo>
                <a:lnTo>
                  <a:pt x="215151" y="0"/>
                </a:lnTo>
                <a:close/>
              </a:path>
              <a:path w="412114" h="412750" extrusionOk="0">
                <a:moveTo>
                  <a:pt x="344282" y="272573"/>
                </a:moveTo>
                <a:lnTo>
                  <a:pt x="294349" y="292024"/>
                </a:lnTo>
                <a:lnTo>
                  <a:pt x="288380" y="296007"/>
                </a:lnTo>
                <a:lnTo>
                  <a:pt x="283807" y="298998"/>
                </a:lnTo>
                <a:lnTo>
                  <a:pt x="245639" y="314711"/>
                </a:lnTo>
                <a:lnTo>
                  <a:pt x="225128" y="316853"/>
                </a:lnTo>
                <a:lnTo>
                  <a:pt x="391318" y="316853"/>
                </a:lnTo>
                <a:lnTo>
                  <a:pt x="371082" y="279438"/>
                </a:lnTo>
                <a:lnTo>
                  <a:pt x="354148" y="273337"/>
                </a:lnTo>
                <a:lnTo>
                  <a:pt x="344282" y="272573"/>
                </a:lnTo>
                <a:close/>
              </a:path>
              <a:path w="412114" h="412750" extrusionOk="0">
                <a:moveTo>
                  <a:pt x="383784" y="91335"/>
                </a:moveTo>
                <a:lnTo>
                  <a:pt x="213807" y="91335"/>
                </a:lnTo>
                <a:lnTo>
                  <a:pt x="228560" y="92472"/>
                </a:lnTo>
                <a:lnTo>
                  <a:pt x="241536" y="95874"/>
                </a:lnTo>
                <a:lnTo>
                  <a:pt x="275536" y="131791"/>
                </a:lnTo>
                <a:lnTo>
                  <a:pt x="281608" y="162792"/>
                </a:lnTo>
                <a:lnTo>
                  <a:pt x="410018" y="162792"/>
                </a:lnTo>
                <a:lnTo>
                  <a:pt x="408353" y="152133"/>
                </a:lnTo>
                <a:lnTo>
                  <a:pt x="404097" y="135743"/>
                </a:lnTo>
                <a:lnTo>
                  <a:pt x="398136" y="119305"/>
                </a:lnTo>
                <a:lnTo>
                  <a:pt x="390741" y="103375"/>
                </a:lnTo>
                <a:lnTo>
                  <a:pt x="383784" y="91335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1"/>
          <p:cNvSpPr/>
          <p:nvPr/>
        </p:nvSpPr>
        <p:spPr>
          <a:xfrm>
            <a:off x="1759445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58" y="92026"/>
                </a:moveTo>
                <a:lnTo>
                  <a:pt x="216546" y="92026"/>
                </a:lnTo>
                <a:lnTo>
                  <a:pt x="227740" y="92547"/>
                </a:lnTo>
                <a:lnTo>
                  <a:pt x="237558" y="94112"/>
                </a:lnTo>
                <a:lnTo>
                  <a:pt x="265788" y="124632"/>
                </a:lnTo>
                <a:lnTo>
                  <a:pt x="260750" y="138461"/>
                </a:lnTo>
                <a:lnTo>
                  <a:pt x="245640" y="149561"/>
                </a:lnTo>
                <a:lnTo>
                  <a:pt x="220466" y="157929"/>
                </a:lnTo>
                <a:lnTo>
                  <a:pt x="185234" y="163559"/>
                </a:lnTo>
                <a:lnTo>
                  <a:pt x="176581" y="164400"/>
                </a:lnTo>
                <a:lnTo>
                  <a:pt x="162113" y="165973"/>
                </a:lnTo>
                <a:lnTo>
                  <a:pt x="116187" y="172803"/>
                </a:lnTo>
                <a:lnTo>
                  <a:pt x="55417" y="191738"/>
                </a:lnTo>
                <a:lnTo>
                  <a:pt x="19560" y="220401"/>
                </a:lnTo>
                <a:lnTo>
                  <a:pt x="2174" y="263060"/>
                </a:lnTo>
                <a:lnTo>
                  <a:pt x="0" y="289888"/>
                </a:lnTo>
                <a:lnTo>
                  <a:pt x="2162" y="317431"/>
                </a:lnTo>
                <a:lnTo>
                  <a:pt x="19459" y="362655"/>
                </a:lnTo>
                <a:lnTo>
                  <a:pt x="53694" y="394337"/>
                </a:lnTo>
                <a:lnTo>
                  <a:pt x="102676" y="410356"/>
                </a:lnTo>
                <a:lnTo>
                  <a:pt x="132536" y="412360"/>
                </a:lnTo>
                <a:lnTo>
                  <a:pt x="155854" y="411297"/>
                </a:lnTo>
                <a:lnTo>
                  <a:pt x="197791" y="402792"/>
                </a:lnTo>
                <a:lnTo>
                  <a:pt x="233505" y="385774"/>
                </a:lnTo>
                <a:lnTo>
                  <a:pt x="263536" y="360126"/>
                </a:lnTo>
                <a:lnTo>
                  <a:pt x="276469" y="344043"/>
                </a:lnTo>
                <a:lnTo>
                  <a:pt x="412249" y="344043"/>
                </a:lnTo>
                <a:lnTo>
                  <a:pt x="412142" y="341688"/>
                </a:lnTo>
                <a:lnTo>
                  <a:pt x="411267" y="325447"/>
                </a:lnTo>
                <a:lnTo>
                  <a:pt x="411106" y="320333"/>
                </a:lnTo>
                <a:lnTo>
                  <a:pt x="192433" y="320333"/>
                </a:lnTo>
                <a:lnTo>
                  <a:pt x="182547" y="319751"/>
                </a:lnTo>
                <a:lnTo>
                  <a:pt x="149443" y="292197"/>
                </a:lnTo>
                <a:lnTo>
                  <a:pt x="148732" y="283882"/>
                </a:lnTo>
                <a:lnTo>
                  <a:pt x="149407" y="276049"/>
                </a:lnTo>
                <a:lnTo>
                  <a:pt x="186577" y="247649"/>
                </a:lnTo>
                <a:lnTo>
                  <a:pt x="211067" y="242984"/>
                </a:lnTo>
                <a:lnTo>
                  <a:pt x="220813" y="241002"/>
                </a:lnTo>
                <a:lnTo>
                  <a:pt x="258067" y="229764"/>
                </a:lnTo>
                <a:lnTo>
                  <a:pt x="264406" y="226887"/>
                </a:lnTo>
                <a:lnTo>
                  <a:pt x="411066" y="226887"/>
                </a:lnTo>
                <a:lnTo>
                  <a:pt x="410994" y="138334"/>
                </a:lnTo>
                <a:lnTo>
                  <a:pt x="410399" y="120188"/>
                </a:lnTo>
                <a:lnTo>
                  <a:pt x="408399" y="102340"/>
                </a:lnTo>
                <a:lnTo>
                  <a:pt x="406158" y="92026"/>
                </a:lnTo>
                <a:close/>
              </a:path>
              <a:path w="412750" h="412750" extrusionOk="0">
                <a:moveTo>
                  <a:pt x="412249" y="344043"/>
                </a:moveTo>
                <a:lnTo>
                  <a:pt x="276469" y="344043"/>
                </a:lnTo>
                <a:lnTo>
                  <a:pt x="279676" y="358770"/>
                </a:lnTo>
                <a:lnTo>
                  <a:pt x="308776" y="397156"/>
                </a:lnTo>
                <a:lnTo>
                  <a:pt x="349107" y="405637"/>
                </a:lnTo>
                <a:lnTo>
                  <a:pt x="363672" y="404830"/>
                </a:lnTo>
                <a:lnTo>
                  <a:pt x="403339" y="385520"/>
                </a:lnTo>
                <a:lnTo>
                  <a:pt x="412435" y="355038"/>
                </a:lnTo>
                <a:lnTo>
                  <a:pt x="412435" y="350087"/>
                </a:lnTo>
                <a:lnTo>
                  <a:pt x="412249" y="344043"/>
                </a:lnTo>
                <a:close/>
              </a:path>
              <a:path w="412750" h="412750" extrusionOk="0">
                <a:moveTo>
                  <a:pt x="411066" y="226887"/>
                </a:moveTo>
                <a:lnTo>
                  <a:pt x="264406" y="226887"/>
                </a:lnTo>
                <a:lnTo>
                  <a:pt x="264607" y="228985"/>
                </a:lnTo>
                <a:lnTo>
                  <a:pt x="264909" y="234112"/>
                </a:lnTo>
                <a:lnTo>
                  <a:pt x="260825" y="279761"/>
                </a:lnTo>
                <a:lnTo>
                  <a:pt x="238191" y="310479"/>
                </a:lnTo>
                <a:lnTo>
                  <a:pt x="192433" y="320333"/>
                </a:lnTo>
                <a:lnTo>
                  <a:pt x="411106" y="320333"/>
                </a:lnTo>
                <a:lnTo>
                  <a:pt x="411066" y="226887"/>
                </a:lnTo>
                <a:close/>
              </a:path>
              <a:path w="412750" h="412750" extrusionOk="0">
                <a:moveTo>
                  <a:pt x="217237" y="0"/>
                </a:moveTo>
                <a:lnTo>
                  <a:pt x="178021" y="1757"/>
                </a:lnTo>
                <a:lnTo>
                  <a:pt x="111057" y="15823"/>
                </a:lnTo>
                <a:lnTo>
                  <a:pt x="60724" y="43126"/>
                </a:lnTo>
                <a:lnTo>
                  <a:pt x="34923" y="78608"/>
                </a:lnTo>
                <a:lnTo>
                  <a:pt x="31701" y="99100"/>
                </a:lnTo>
                <a:lnTo>
                  <a:pt x="32492" y="108333"/>
                </a:lnTo>
                <a:lnTo>
                  <a:pt x="58174" y="142688"/>
                </a:lnTo>
                <a:lnTo>
                  <a:pt x="74033" y="146169"/>
                </a:lnTo>
                <a:lnTo>
                  <a:pt x="90257" y="144405"/>
                </a:lnTo>
                <a:lnTo>
                  <a:pt x="106908" y="139106"/>
                </a:lnTo>
                <a:lnTo>
                  <a:pt x="123990" y="130261"/>
                </a:lnTo>
                <a:lnTo>
                  <a:pt x="141507" y="117860"/>
                </a:lnTo>
                <a:lnTo>
                  <a:pt x="148167" y="112469"/>
                </a:lnTo>
                <a:lnTo>
                  <a:pt x="153067" y="108687"/>
                </a:lnTo>
                <a:lnTo>
                  <a:pt x="190139" y="94019"/>
                </a:lnTo>
                <a:lnTo>
                  <a:pt x="216546" y="92026"/>
                </a:lnTo>
                <a:lnTo>
                  <a:pt x="406158" y="92026"/>
                </a:lnTo>
                <a:lnTo>
                  <a:pt x="405065" y="86997"/>
                </a:lnTo>
                <a:lnTo>
                  <a:pt x="385764" y="52187"/>
                </a:lnTo>
                <a:lnTo>
                  <a:pt x="351190" y="25243"/>
                </a:lnTo>
                <a:lnTo>
                  <a:pt x="302956" y="8493"/>
                </a:lnTo>
                <a:lnTo>
                  <a:pt x="262419" y="2131"/>
                </a:lnTo>
                <a:lnTo>
                  <a:pt x="240407" y="533"/>
                </a:lnTo>
                <a:lnTo>
                  <a:pt x="217237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1"/>
          <p:cNvSpPr/>
          <p:nvPr/>
        </p:nvSpPr>
        <p:spPr>
          <a:xfrm>
            <a:off x="2799244" y="685924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76" y="0"/>
                </a:moveTo>
                <a:lnTo>
                  <a:pt x="168042" y="3511"/>
                </a:lnTo>
                <a:lnTo>
                  <a:pt x="126115" y="14043"/>
                </a:lnTo>
                <a:lnTo>
                  <a:pt x="89390" y="31587"/>
                </a:lnTo>
                <a:lnTo>
                  <a:pt x="57862" y="56140"/>
                </a:lnTo>
                <a:lnTo>
                  <a:pt x="32552" y="86740"/>
                </a:lnTo>
                <a:lnTo>
                  <a:pt x="14470" y="122459"/>
                </a:lnTo>
                <a:lnTo>
                  <a:pt x="3618" y="163285"/>
                </a:lnTo>
                <a:lnTo>
                  <a:pt x="0" y="209208"/>
                </a:lnTo>
                <a:lnTo>
                  <a:pt x="3539" y="253520"/>
                </a:lnTo>
                <a:lnTo>
                  <a:pt x="14157" y="293017"/>
                </a:lnTo>
                <a:lnTo>
                  <a:pt x="31858" y="327679"/>
                </a:lnTo>
                <a:lnTo>
                  <a:pt x="56643" y="357488"/>
                </a:lnTo>
                <a:lnTo>
                  <a:pt x="87447" y="381509"/>
                </a:lnTo>
                <a:lnTo>
                  <a:pt x="123220" y="398669"/>
                </a:lnTo>
                <a:lnTo>
                  <a:pt x="163963" y="408965"/>
                </a:lnTo>
                <a:lnTo>
                  <a:pt x="209673" y="412397"/>
                </a:lnTo>
                <a:lnTo>
                  <a:pt x="247940" y="410678"/>
                </a:lnTo>
                <a:lnTo>
                  <a:pt x="313436" y="396940"/>
                </a:lnTo>
                <a:lnTo>
                  <a:pt x="362882" y="370364"/>
                </a:lnTo>
                <a:lnTo>
                  <a:pt x="388287" y="335945"/>
                </a:lnTo>
                <a:lnTo>
                  <a:pt x="391347" y="316828"/>
                </a:lnTo>
                <a:lnTo>
                  <a:pt x="225140" y="316828"/>
                </a:lnTo>
                <a:lnTo>
                  <a:pt x="207579" y="315648"/>
                </a:lnTo>
                <a:lnTo>
                  <a:pt x="169062" y="297879"/>
                </a:lnTo>
                <a:lnTo>
                  <a:pt x="150861" y="258206"/>
                </a:lnTo>
                <a:lnTo>
                  <a:pt x="149097" y="239980"/>
                </a:lnTo>
                <a:lnTo>
                  <a:pt x="347059" y="239653"/>
                </a:lnTo>
                <a:lnTo>
                  <a:pt x="362920" y="238850"/>
                </a:lnTo>
                <a:lnTo>
                  <a:pt x="403143" y="219274"/>
                </a:lnTo>
                <a:lnTo>
                  <a:pt x="411757" y="184781"/>
                </a:lnTo>
                <a:lnTo>
                  <a:pt x="410910" y="168478"/>
                </a:lnTo>
                <a:lnTo>
                  <a:pt x="410035" y="162855"/>
                </a:lnTo>
                <a:lnTo>
                  <a:pt x="149097" y="162843"/>
                </a:lnTo>
                <a:lnTo>
                  <a:pt x="150761" y="146951"/>
                </a:lnTo>
                <a:lnTo>
                  <a:pt x="167504" y="110296"/>
                </a:lnTo>
                <a:lnTo>
                  <a:pt x="213807" y="91348"/>
                </a:lnTo>
                <a:lnTo>
                  <a:pt x="383780" y="91348"/>
                </a:lnTo>
                <a:lnTo>
                  <a:pt x="382111" y="88462"/>
                </a:lnTo>
                <a:lnTo>
                  <a:pt x="346054" y="47191"/>
                </a:lnTo>
                <a:lnTo>
                  <a:pt x="313007" y="24104"/>
                </a:lnTo>
                <a:lnTo>
                  <a:pt x="276265" y="8698"/>
                </a:lnTo>
                <a:lnTo>
                  <a:pt x="236314" y="969"/>
                </a:lnTo>
                <a:lnTo>
                  <a:pt x="215176" y="0"/>
                </a:lnTo>
                <a:close/>
              </a:path>
              <a:path w="412114" h="412750" extrusionOk="0">
                <a:moveTo>
                  <a:pt x="344307" y="272586"/>
                </a:moveTo>
                <a:lnTo>
                  <a:pt x="294399" y="292024"/>
                </a:lnTo>
                <a:lnTo>
                  <a:pt x="283781" y="298998"/>
                </a:lnTo>
                <a:lnTo>
                  <a:pt x="280590" y="300845"/>
                </a:lnTo>
                <a:lnTo>
                  <a:pt x="238978" y="315885"/>
                </a:lnTo>
                <a:lnTo>
                  <a:pt x="225140" y="316828"/>
                </a:lnTo>
                <a:lnTo>
                  <a:pt x="391347" y="316828"/>
                </a:lnTo>
                <a:lnTo>
                  <a:pt x="371105" y="279456"/>
                </a:lnTo>
                <a:lnTo>
                  <a:pt x="354168" y="273349"/>
                </a:lnTo>
                <a:lnTo>
                  <a:pt x="344307" y="272586"/>
                </a:lnTo>
                <a:close/>
              </a:path>
              <a:path w="412114" h="412750" extrusionOk="0">
                <a:moveTo>
                  <a:pt x="383780" y="91348"/>
                </a:moveTo>
                <a:lnTo>
                  <a:pt x="213807" y="91348"/>
                </a:lnTo>
                <a:lnTo>
                  <a:pt x="228583" y="92485"/>
                </a:lnTo>
                <a:lnTo>
                  <a:pt x="241568" y="95887"/>
                </a:lnTo>
                <a:lnTo>
                  <a:pt x="275558" y="131820"/>
                </a:lnTo>
                <a:lnTo>
                  <a:pt x="281645" y="162855"/>
                </a:lnTo>
                <a:lnTo>
                  <a:pt x="410035" y="162855"/>
                </a:lnTo>
                <a:lnTo>
                  <a:pt x="408367" y="152137"/>
                </a:lnTo>
                <a:lnTo>
                  <a:pt x="404123" y="135759"/>
                </a:lnTo>
                <a:lnTo>
                  <a:pt x="398174" y="119342"/>
                </a:lnTo>
                <a:lnTo>
                  <a:pt x="390755" y="103403"/>
                </a:lnTo>
                <a:lnTo>
                  <a:pt x="383780" y="91348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1"/>
          <p:cNvSpPr/>
          <p:nvPr/>
        </p:nvSpPr>
        <p:spPr>
          <a:xfrm>
            <a:off x="3252932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91" y="92064"/>
                </a:moveTo>
                <a:lnTo>
                  <a:pt x="216571" y="92064"/>
                </a:lnTo>
                <a:lnTo>
                  <a:pt x="227762" y="92579"/>
                </a:lnTo>
                <a:lnTo>
                  <a:pt x="237570" y="94131"/>
                </a:lnTo>
                <a:lnTo>
                  <a:pt x="265763" y="124632"/>
                </a:lnTo>
                <a:lnTo>
                  <a:pt x="260732" y="138465"/>
                </a:lnTo>
                <a:lnTo>
                  <a:pt x="245637" y="149572"/>
                </a:lnTo>
                <a:lnTo>
                  <a:pt x="220472" y="157945"/>
                </a:lnTo>
                <a:lnTo>
                  <a:pt x="185234" y="163571"/>
                </a:lnTo>
                <a:lnTo>
                  <a:pt x="162150" y="165983"/>
                </a:lnTo>
                <a:lnTo>
                  <a:pt x="156347" y="166700"/>
                </a:lnTo>
                <a:lnTo>
                  <a:pt x="116199" y="172803"/>
                </a:lnTo>
                <a:lnTo>
                  <a:pt x="55421" y="191738"/>
                </a:lnTo>
                <a:lnTo>
                  <a:pt x="19549" y="220411"/>
                </a:lnTo>
                <a:lnTo>
                  <a:pt x="2170" y="263069"/>
                </a:lnTo>
                <a:lnTo>
                  <a:pt x="0" y="289901"/>
                </a:lnTo>
                <a:lnTo>
                  <a:pt x="2159" y="317447"/>
                </a:lnTo>
                <a:lnTo>
                  <a:pt x="19454" y="362659"/>
                </a:lnTo>
                <a:lnTo>
                  <a:pt x="53693" y="394342"/>
                </a:lnTo>
                <a:lnTo>
                  <a:pt x="102679" y="410357"/>
                </a:lnTo>
                <a:lnTo>
                  <a:pt x="132561" y="412360"/>
                </a:lnTo>
                <a:lnTo>
                  <a:pt x="155883" y="411301"/>
                </a:lnTo>
                <a:lnTo>
                  <a:pt x="197802" y="402802"/>
                </a:lnTo>
                <a:lnTo>
                  <a:pt x="233512" y="385776"/>
                </a:lnTo>
                <a:lnTo>
                  <a:pt x="263555" y="360131"/>
                </a:lnTo>
                <a:lnTo>
                  <a:pt x="276494" y="344043"/>
                </a:lnTo>
                <a:lnTo>
                  <a:pt x="412277" y="344043"/>
                </a:lnTo>
                <a:lnTo>
                  <a:pt x="412167" y="341699"/>
                </a:lnTo>
                <a:lnTo>
                  <a:pt x="411292" y="325485"/>
                </a:lnTo>
                <a:lnTo>
                  <a:pt x="411131" y="320333"/>
                </a:lnTo>
                <a:lnTo>
                  <a:pt x="192433" y="320333"/>
                </a:lnTo>
                <a:lnTo>
                  <a:pt x="182557" y="319751"/>
                </a:lnTo>
                <a:lnTo>
                  <a:pt x="149458" y="292223"/>
                </a:lnTo>
                <a:lnTo>
                  <a:pt x="148745" y="283882"/>
                </a:lnTo>
                <a:lnTo>
                  <a:pt x="149419" y="276066"/>
                </a:lnTo>
                <a:lnTo>
                  <a:pt x="186619" y="247655"/>
                </a:lnTo>
                <a:lnTo>
                  <a:pt x="211085" y="242989"/>
                </a:lnTo>
                <a:lnTo>
                  <a:pt x="220815" y="241004"/>
                </a:lnTo>
                <a:lnTo>
                  <a:pt x="258095" y="229764"/>
                </a:lnTo>
                <a:lnTo>
                  <a:pt x="264431" y="226887"/>
                </a:lnTo>
                <a:lnTo>
                  <a:pt x="411091" y="226887"/>
                </a:lnTo>
                <a:lnTo>
                  <a:pt x="411019" y="138340"/>
                </a:lnTo>
                <a:lnTo>
                  <a:pt x="410426" y="120199"/>
                </a:lnTo>
                <a:lnTo>
                  <a:pt x="408428" y="102359"/>
                </a:lnTo>
                <a:lnTo>
                  <a:pt x="406191" y="92064"/>
                </a:lnTo>
                <a:close/>
              </a:path>
              <a:path w="412750" h="412750" extrusionOk="0">
                <a:moveTo>
                  <a:pt x="412277" y="344043"/>
                </a:moveTo>
                <a:lnTo>
                  <a:pt x="276494" y="344043"/>
                </a:lnTo>
                <a:lnTo>
                  <a:pt x="279696" y="358771"/>
                </a:lnTo>
                <a:lnTo>
                  <a:pt x="308822" y="397182"/>
                </a:lnTo>
                <a:lnTo>
                  <a:pt x="349120" y="405637"/>
                </a:lnTo>
                <a:lnTo>
                  <a:pt x="363685" y="404833"/>
                </a:lnTo>
                <a:lnTo>
                  <a:pt x="403368" y="385523"/>
                </a:lnTo>
                <a:lnTo>
                  <a:pt x="412485" y="355038"/>
                </a:lnTo>
                <a:lnTo>
                  <a:pt x="412485" y="350087"/>
                </a:lnTo>
                <a:lnTo>
                  <a:pt x="412277" y="344043"/>
                </a:lnTo>
                <a:close/>
              </a:path>
              <a:path w="412750" h="412750" extrusionOk="0">
                <a:moveTo>
                  <a:pt x="411091" y="226887"/>
                </a:moveTo>
                <a:lnTo>
                  <a:pt x="264431" y="226887"/>
                </a:lnTo>
                <a:lnTo>
                  <a:pt x="264683" y="228985"/>
                </a:lnTo>
                <a:lnTo>
                  <a:pt x="264873" y="232411"/>
                </a:lnTo>
                <a:lnTo>
                  <a:pt x="260833" y="279767"/>
                </a:lnTo>
                <a:lnTo>
                  <a:pt x="238221" y="310500"/>
                </a:lnTo>
                <a:lnTo>
                  <a:pt x="192433" y="320333"/>
                </a:lnTo>
                <a:lnTo>
                  <a:pt x="411131" y="320333"/>
                </a:lnTo>
                <a:lnTo>
                  <a:pt x="411091" y="226887"/>
                </a:lnTo>
                <a:close/>
              </a:path>
              <a:path w="412750" h="412750" extrusionOk="0">
                <a:moveTo>
                  <a:pt x="217262" y="0"/>
                </a:moveTo>
                <a:lnTo>
                  <a:pt x="178030" y="1759"/>
                </a:lnTo>
                <a:lnTo>
                  <a:pt x="111076" y="15839"/>
                </a:lnTo>
                <a:lnTo>
                  <a:pt x="60739" y="43152"/>
                </a:lnTo>
                <a:lnTo>
                  <a:pt x="34895" y="78663"/>
                </a:lnTo>
                <a:lnTo>
                  <a:pt x="31663" y="99163"/>
                </a:lnTo>
                <a:lnTo>
                  <a:pt x="32462" y="108398"/>
                </a:lnTo>
                <a:lnTo>
                  <a:pt x="58199" y="142707"/>
                </a:lnTo>
                <a:lnTo>
                  <a:pt x="74020" y="146207"/>
                </a:lnTo>
                <a:lnTo>
                  <a:pt x="90260" y="144438"/>
                </a:lnTo>
                <a:lnTo>
                  <a:pt x="106912" y="139132"/>
                </a:lnTo>
                <a:lnTo>
                  <a:pt x="123993" y="130293"/>
                </a:lnTo>
                <a:lnTo>
                  <a:pt x="141520" y="117923"/>
                </a:lnTo>
                <a:lnTo>
                  <a:pt x="148192" y="112469"/>
                </a:lnTo>
                <a:lnTo>
                  <a:pt x="153080" y="108687"/>
                </a:lnTo>
                <a:lnTo>
                  <a:pt x="190180" y="94036"/>
                </a:lnTo>
                <a:lnTo>
                  <a:pt x="216571" y="92064"/>
                </a:lnTo>
                <a:lnTo>
                  <a:pt x="406191" y="92064"/>
                </a:lnTo>
                <a:lnTo>
                  <a:pt x="405095" y="87024"/>
                </a:lnTo>
                <a:lnTo>
                  <a:pt x="385796" y="52196"/>
                </a:lnTo>
                <a:lnTo>
                  <a:pt x="351200" y="25265"/>
                </a:lnTo>
                <a:lnTo>
                  <a:pt x="302993" y="8544"/>
                </a:lnTo>
                <a:lnTo>
                  <a:pt x="262441" y="2137"/>
                </a:lnTo>
                <a:lnTo>
                  <a:pt x="240427" y="534"/>
                </a:lnTo>
                <a:lnTo>
                  <a:pt x="217262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"/>
          <p:cNvSpPr/>
          <p:nvPr/>
        </p:nvSpPr>
        <p:spPr>
          <a:xfrm>
            <a:off x="3747223" y="689498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5" h="401955" extrusionOk="0">
                <a:moveTo>
                  <a:pt x="68165" y="2902"/>
                </a:moveTo>
                <a:lnTo>
                  <a:pt x="27774" y="13695"/>
                </a:lnTo>
                <a:lnTo>
                  <a:pt x="4471" y="45278"/>
                </a:lnTo>
                <a:lnTo>
                  <a:pt x="0" y="321753"/>
                </a:lnTo>
                <a:lnTo>
                  <a:pt x="1263" y="339202"/>
                </a:lnTo>
                <a:lnTo>
                  <a:pt x="20129" y="379980"/>
                </a:lnTo>
                <a:lnTo>
                  <a:pt x="58399" y="400091"/>
                </a:lnTo>
                <a:lnTo>
                  <a:pt x="74724" y="401441"/>
                </a:lnTo>
                <a:lnTo>
                  <a:pt x="90897" y="400116"/>
                </a:lnTo>
                <a:lnTo>
                  <a:pt x="129118" y="380319"/>
                </a:lnTo>
                <a:lnTo>
                  <a:pt x="148152" y="340681"/>
                </a:lnTo>
                <a:lnTo>
                  <a:pt x="149423" y="323889"/>
                </a:lnTo>
                <a:lnTo>
                  <a:pt x="149423" y="237165"/>
                </a:lnTo>
                <a:lnTo>
                  <a:pt x="150409" y="218562"/>
                </a:lnTo>
                <a:lnTo>
                  <a:pt x="165255" y="177531"/>
                </a:lnTo>
                <a:lnTo>
                  <a:pt x="203943" y="152587"/>
                </a:lnTo>
                <a:lnTo>
                  <a:pt x="241805" y="140785"/>
                </a:lnTo>
                <a:lnTo>
                  <a:pt x="257272" y="134152"/>
                </a:lnTo>
                <a:lnTo>
                  <a:pt x="269870" y="126635"/>
                </a:lnTo>
                <a:lnTo>
                  <a:pt x="279597" y="118237"/>
                </a:lnTo>
                <a:lnTo>
                  <a:pt x="286801" y="108551"/>
                </a:lnTo>
                <a:lnTo>
                  <a:pt x="287058" y="107984"/>
                </a:lnTo>
                <a:lnTo>
                  <a:pt x="137373" y="107984"/>
                </a:lnTo>
                <a:lnTo>
                  <a:pt x="137373" y="75402"/>
                </a:lnTo>
                <a:lnTo>
                  <a:pt x="127795" y="30836"/>
                </a:lnTo>
                <a:lnTo>
                  <a:pt x="84606" y="4004"/>
                </a:lnTo>
                <a:lnTo>
                  <a:pt x="68165" y="2902"/>
                </a:lnTo>
                <a:close/>
              </a:path>
              <a:path w="296545" h="401955" extrusionOk="0">
                <a:moveTo>
                  <a:pt x="237567" y="0"/>
                </a:moveTo>
                <a:lnTo>
                  <a:pt x="192826" y="14810"/>
                </a:lnTo>
                <a:lnTo>
                  <a:pt x="157176" y="59971"/>
                </a:lnTo>
                <a:lnTo>
                  <a:pt x="137373" y="107984"/>
                </a:lnTo>
                <a:lnTo>
                  <a:pt x="287058" y="107984"/>
                </a:lnTo>
                <a:lnTo>
                  <a:pt x="291953" y="97187"/>
                </a:lnTo>
                <a:lnTo>
                  <a:pt x="295049" y="84141"/>
                </a:lnTo>
                <a:lnTo>
                  <a:pt x="296083" y="69409"/>
                </a:lnTo>
                <a:lnTo>
                  <a:pt x="295116" y="53990"/>
                </a:lnTo>
                <a:lnTo>
                  <a:pt x="280602" y="18407"/>
                </a:lnTo>
                <a:lnTo>
                  <a:pt x="237567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1"/>
          <p:cNvSpPr/>
          <p:nvPr/>
        </p:nvSpPr>
        <p:spPr>
          <a:xfrm>
            <a:off x="4546846" y="527074"/>
            <a:ext cx="150495" cy="563880"/>
          </a:xfrm>
          <a:custGeom>
            <a:avLst/>
            <a:gdLst/>
            <a:ahLst/>
            <a:cxnLst/>
            <a:rect l="l" t="t" r="r" b="b"/>
            <a:pathLst>
              <a:path w="150495" h="563880" extrusionOk="0">
                <a:moveTo>
                  <a:pt x="75327" y="0"/>
                </a:moveTo>
                <a:lnTo>
                  <a:pt x="38320" y="11720"/>
                </a:lnTo>
                <a:lnTo>
                  <a:pt x="12893" y="43701"/>
                </a:lnTo>
                <a:lnTo>
                  <a:pt x="7903" y="70452"/>
                </a:lnTo>
                <a:lnTo>
                  <a:pt x="9151" y="84094"/>
                </a:lnTo>
                <a:lnTo>
                  <a:pt x="27844" y="119280"/>
                </a:lnTo>
                <a:lnTo>
                  <a:pt x="62068" y="138495"/>
                </a:lnTo>
                <a:lnTo>
                  <a:pt x="75327" y="139773"/>
                </a:lnTo>
                <a:lnTo>
                  <a:pt x="88822" y="138495"/>
                </a:lnTo>
                <a:lnTo>
                  <a:pt x="123238" y="119456"/>
                </a:lnTo>
                <a:lnTo>
                  <a:pt x="141932" y="84265"/>
                </a:lnTo>
                <a:lnTo>
                  <a:pt x="143178" y="70452"/>
                </a:lnTo>
                <a:lnTo>
                  <a:pt x="141932" y="56434"/>
                </a:lnTo>
                <a:lnTo>
                  <a:pt x="123238" y="20694"/>
                </a:lnTo>
                <a:lnTo>
                  <a:pt x="88801" y="1291"/>
                </a:lnTo>
                <a:lnTo>
                  <a:pt x="75327" y="0"/>
                </a:lnTo>
                <a:close/>
              </a:path>
              <a:path w="150495" h="563880" extrusionOk="0">
                <a:moveTo>
                  <a:pt x="75327" y="165971"/>
                </a:moveTo>
                <a:lnTo>
                  <a:pt x="31339" y="178126"/>
                </a:lnTo>
                <a:lnTo>
                  <a:pt x="5062" y="212863"/>
                </a:lnTo>
                <a:lnTo>
                  <a:pt x="0" y="245621"/>
                </a:lnTo>
                <a:lnTo>
                  <a:pt x="0" y="484182"/>
                </a:lnTo>
                <a:lnTo>
                  <a:pt x="11402" y="530738"/>
                </a:lnTo>
                <a:lnTo>
                  <a:pt x="44196" y="558477"/>
                </a:lnTo>
                <a:lnTo>
                  <a:pt x="75327" y="563857"/>
                </a:lnTo>
                <a:lnTo>
                  <a:pt x="91536" y="562532"/>
                </a:lnTo>
                <a:lnTo>
                  <a:pt x="129746" y="542760"/>
                </a:lnTo>
                <a:lnTo>
                  <a:pt x="148831" y="503113"/>
                </a:lnTo>
                <a:lnTo>
                  <a:pt x="150102" y="486330"/>
                </a:lnTo>
                <a:lnTo>
                  <a:pt x="150102" y="243510"/>
                </a:lnTo>
                <a:lnTo>
                  <a:pt x="138753" y="198499"/>
                </a:lnTo>
                <a:lnTo>
                  <a:pt x="106236" y="171255"/>
                </a:lnTo>
                <a:lnTo>
                  <a:pt x="75327" y="165971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1"/>
          <p:cNvSpPr/>
          <p:nvPr/>
        </p:nvSpPr>
        <p:spPr>
          <a:xfrm>
            <a:off x="5238642" y="689555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4" h="551180" extrusionOk="0">
                <a:moveTo>
                  <a:pt x="72324" y="404544"/>
                </a:moveTo>
                <a:lnTo>
                  <a:pt x="64044" y="404544"/>
                </a:lnTo>
                <a:lnTo>
                  <a:pt x="52736" y="405479"/>
                </a:lnTo>
                <a:lnTo>
                  <a:pt x="19245" y="427640"/>
                </a:lnTo>
                <a:lnTo>
                  <a:pt x="11044" y="458687"/>
                </a:lnTo>
                <a:lnTo>
                  <a:pt x="14133" y="478664"/>
                </a:lnTo>
                <a:lnTo>
                  <a:pt x="38842" y="512201"/>
                </a:lnTo>
                <a:lnTo>
                  <a:pt x="87344" y="536659"/>
                </a:lnTo>
                <a:lnTo>
                  <a:pt x="154377" y="549140"/>
                </a:lnTo>
                <a:lnTo>
                  <a:pt x="194532" y="550701"/>
                </a:lnTo>
                <a:lnTo>
                  <a:pt x="246560" y="547802"/>
                </a:lnTo>
                <a:lnTo>
                  <a:pt x="291511" y="539107"/>
                </a:lnTo>
                <a:lnTo>
                  <a:pt x="329367" y="524621"/>
                </a:lnTo>
                <a:lnTo>
                  <a:pt x="383901" y="478125"/>
                </a:lnTo>
                <a:lnTo>
                  <a:pt x="396020" y="455119"/>
                </a:lnTo>
                <a:lnTo>
                  <a:pt x="197962" y="455119"/>
                </a:lnTo>
                <a:lnTo>
                  <a:pt x="188148" y="454742"/>
                </a:lnTo>
                <a:lnTo>
                  <a:pt x="141724" y="440546"/>
                </a:lnTo>
                <a:lnTo>
                  <a:pt x="110620" y="420833"/>
                </a:lnTo>
                <a:lnTo>
                  <a:pt x="102337" y="415869"/>
                </a:lnTo>
                <a:lnTo>
                  <a:pt x="94971" y="411964"/>
                </a:lnTo>
                <a:lnTo>
                  <a:pt x="88520" y="409118"/>
                </a:lnTo>
                <a:lnTo>
                  <a:pt x="80454" y="406027"/>
                </a:lnTo>
                <a:lnTo>
                  <a:pt x="72324" y="404544"/>
                </a:lnTo>
                <a:close/>
              </a:path>
              <a:path w="414654" h="551180" extrusionOk="0">
                <a:moveTo>
                  <a:pt x="414508" y="340462"/>
                </a:moveTo>
                <a:lnTo>
                  <a:pt x="271267" y="340462"/>
                </a:lnTo>
                <a:lnTo>
                  <a:pt x="271267" y="382581"/>
                </a:lnTo>
                <a:lnTo>
                  <a:pt x="270132" y="399511"/>
                </a:lnTo>
                <a:lnTo>
                  <a:pt x="253035" y="436912"/>
                </a:lnTo>
                <a:lnTo>
                  <a:pt x="215208" y="453991"/>
                </a:lnTo>
                <a:lnTo>
                  <a:pt x="197962" y="455119"/>
                </a:lnTo>
                <a:lnTo>
                  <a:pt x="396020" y="455119"/>
                </a:lnTo>
                <a:lnTo>
                  <a:pt x="400900" y="445853"/>
                </a:lnTo>
                <a:lnTo>
                  <a:pt x="411105" y="407524"/>
                </a:lnTo>
                <a:lnTo>
                  <a:pt x="414468" y="363659"/>
                </a:lnTo>
                <a:lnTo>
                  <a:pt x="414508" y="340462"/>
                </a:lnTo>
                <a:close/>
              </a:path>
              <a:path w="414654" h="551180" extrusionOk="0">
                <a:moveTo>
                  <a:pt x="159714" y="0"/>
                </a:moveTo>
                <a:lnTo>
                  <a:pt x="94367" y="13026"/>
                </a:lnTo>
                <a:lnTo>
                  <a:pt x="43575" y="52145"/>
                </a:lnTo>
                <a:lnTo>
                  <a:pt x="10893" y="113278"/>
                </a:lnTo>
                <a:lnTo>
                  <a:pt x="2723" y="150499"/>
                </a:lnTo>
                <a:lnTo>
                  <a:pt x="0" y="192157"/>
                </a:lnTo>
                <a:lnTo>
                  <a:pt x="2851" y="231843"/>
                </a:lnTo>
                <a:lnTo>
                  <a:pt x="25666" y="298744"/>
                </a:lnTo>
                <a:lnTo>
                  <a:pt x="70326" y="347953"/>
                </a:lnTo>
                <a:lnTo>
                  <a:pt x="131005" y="373082"/>
                </a:lnTo>
                <a:lnTo>
                  <a:pt x="166989" y="376223"/>
                </a:lnTo>
                <a:lnTo>
                  <a:pt x="183218" y="375662"/>
                </a:lnTo>
                <a:lnTo>
                  <a:pt x="226409" y="367352"/>
                </a:lnTo>
                <a:lnTo>
                  <a:pt x="261376" y="348910"/>
                </a:lnTo>
                <a:lnTo>
                  <a:pt x="271267" y="340462"/>
                </a:lnTo>
                <a:lnTo>
                  <a:pt x="414508" y="340462"/>
                </a:lnTo>
                <a:lnTo>
                  <a:pt x="414508" y="270362"/>
                </a:lnTo>
                <a:lnTo>
                  <a:pt x="207939" y="270362"/>
                </a:lnTo>
                <a:lnTo>
                  <a:pt x="193751" y="269113"/>
                </a:lnTo>
                <a:lnTo>
                  <a:pt x="155884" y="239144"/>
                </a:lnTo>
                <a:lnTo>
                  <a:pt x="147403" y="192157"/>
                </a:lnTo>
                <a:lnTo>
                  <a:pt x="147351" y="189657"/>
                </a:lnTo>
                <a:lnTo>
                  <a:pt x="148292" y="172245"/>
                </a:lnTo>
                <a:lnTo>
                  <a:pt x="162880" y="131669"/>
                </a:lnTo>
                <a:lnTo>
                  <a:pt x="207939" y="111477"/>
                </a:lnTo>
                <a:lnTo>
                  <a:pt x="414508" y="111477"/>
                </a:lnTo>
                <a:lnTo>
                  <a:pt x="414508" y="83168"/>
                </a:lnTo>
                <a:lnTo>
                  <a:pt x="413520" y="63517"/>
                </a:lnTo>
                <a:lnTo>
                  <a:pt x="412552" y="58025"/>
                </a:lnTo>
                <a:lnTo>
                  <a:pt x="283342" y="58025"/>
                </a:lnTo>
                <a:lnTo>
                  <a:pt x="272241" y="44261"/>
                </a:lnTo>
                <a:lnTo>
                  <a:pt x="231712" y="14299"/>
                </a:lnTo>
                <a:lnTo>
                  <a:pt x="179735" y="887"/>
                </a:lnTo>
                <a:lnTo>
                  <a:pt x="159714" y="0"/>
                </a:lnTo>
                <a:close/>
              </a:path>
              <a:path w="414654" h="551180" extrusionOk="0">
                <a:moveTo>
                  <a:pt x="414508" y="111477"/>
                </a:moveTo>
                <a:lnTo>
                  <a:pt x="207939" y="111477"/>
                </a:lnTo>
                <a:lnTo>
                  <a:pt x="221951" y="112759"/>
                </a:lnTo>
                <a:lnTo>
                  <a:pt x="234305" y="116605"/>
                </a:lnTo>
                <a:lnTo>
                  <a:pt x="266473" y="156675"/>
                </a:lnTo>
                <a:lnTo>
                  <a:pt x="270588" y="189657"/>
                </a:lnTo>
                <a:lnTo>
                  <a:pt x="269633" y="208881"/>
                </a:lnTo>
                <a:lnTo>
                  <a:pt x="255259" y="250522"/>
                </a:lnTo>
                <a:lnTo>
                  <a:pt x="207939" y="270362"/>
                </a:lnTo>
                <a:lnTo>
                  <a:pt x="414508" y="270362"/>
                </a:lnTo>
                <a:lnTo>
                  <a:pt x="414508" y="111477"/>
                </a:lnTo>
                <a:close/>
              </a:path>
              <a:path w="414654" h="551180" extrusionOk="0">
                <a:moveTo>
                  <a:pt x="348077" y="2085"/>
                </a:moveTo>
                <a:lnTo>
                  <a:pt x="306775" y="15693"/>
                </a:lnTo>
                <a:lnTo>
                  <a:pt x="283342" y="58025"/>
                </a:lnTo>
                <a:lnTo>
                  <a:pt x="412552" y="58025"/>
                </a:lnTo>
                <a:lnTo>
                  <a:pt x="398664" y="21523"/>
                </a:lnTo>
                <a:lnTo>
                  <a:pt x="364265" y="3303"/>
                </a:lnTo>
                <a:lnTo>
                  <a:pt x="348077" y="2085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1"/>
          <p:cNvSpPr/>
          <p:nvPr/>
        </p:nvSpPr>
        <p:spPr>
          <a:xfrm>
            <a:off x="1350061" y="1218690"/>
            <a:ext cx="208203" cy="23883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1"/>
          <p:cNvSpPr/>
          <p:nvPr/>
        </p:nvSpPr>
        <p:spPr>
          <a:xfrm>
            <a:off x="1622346" y="1287528"/>
            <a:ext cx="144259" cy="1747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1"/>
          <p:cNvSpPr/>
          <p:nvPr/>
        </p:nvSpPr>
        <p:spPr>
          <a:xfrm>
            <a:off x="1833375" y="1287525"/>
            <a:ext cx="175433" cy="1747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1"/>
          <p:cNvSpPr/>
          <p:nvPr/>
        </p:nvSpPr>
        <p:spPr>
          <a:xfrm>
            <a:off x="2080605" y="1287529"/>
            <a:ext cx="147212" cy="1700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1"/>
          <p:cNvSpPr/>
          <p:nvPr/>
        </p:nvSpPr>
        <p:spPr>
          <a:xfrm>
            <a:off x="2287945" y="1287521"/>
            <a:ext cx="180107" cy="1728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1"/>
          <p:cNvSpPr/>
          <p:nvPr/>
        </p:nvSpPr>
        <p:spPr>
          <a:xfrm>
            <a:off x="253852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86" y="0"/>
                </a:lnTo>
                <a:lnTo>
                  <a:pt x="60035" y="2299"/>
                </a:lnTo>
                <a:lnTo>
                  <a:pt x="51730" y="11522"/>
                </a:lnTo>
                <a:lnTo>
                  <a:pt x="49657" y="16900"/>
                </a:lnTo>
                <a:lnTo>
                  <a:pt x="49657" y="28912"/>
                </a:lnTo>
                <a:lnTo>
                  <a:pt x="51730" y="34089"/>
                </a:lnTo>
                <a:lnTo>
                  <a:pt x="60035" y="43186"/>
                </a:lnTo>
                <a:lnTo>
                  <a:pt x="64986" y="45460"/>
                </a:lnTo>
                <a:lnTo>
                  <a:pt x="76873" y="45460"/>
                </a:lnTo>
                <a:lnTo>
                  <a:pt x="82024" y="43073"/>
                </a:lnTo>
                <a:lnTo>
                  <a:pt x="90330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57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26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91" y="239703"/>
                </a:lnTo>
                <a:lnTo>
                  <a:pt x="55801" y="239703"/>
                </a:lnTo>
                <a:lnTo>
                  <a:pt x="51202" y="238510"/>
                </a:lnTo>
                <a:lnTo>
                  <a:pt x="45498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80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66" y="236838"/>
                </a:moveTo>
                <a:lnTo>
                  <a:pt x="78355" y="237643"/>
                </a:lnTo>
                <a:lnTo>
                  <a:pt x="75302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91" y="239703"/>
                </a:lnTo>
                <a:lnTo>
                  <a:pt x="80466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1"/>
          <p:cNvSpPr/>
          <p:nvPr/>
        </p:nvSpPr>
        <p:spPr>
          <a:xfrm>
            <a:off x="2690326" y="1287521"/>
            <a:ext cx="180095" cy="1728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1"/>
          <p:cNvSpPr/>
          <p:nvPr/>
        </p:nvSpPr>
        <p:spPr>
          <a:xfrm>
            <a:off x="2930479" y="1287514"/>
            <a:ext cx="179567" cy="24475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1"/>
          <p:cNvSpPr/>
          <p:nvPr/>
        </p:nvSpPr>
        <p:spPr>
          <a:xfrm>
            <a:off x="3244983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68" y="297088"/>
                </a:moveTo>
                <a:lnTo>
                  <a:pt x="11497" y="297088"/>
                </a:lnTo>
                <a:lnTo>
                  <a:pt x="7287" y="298935"/>
                </a:lnTo>
                <a:lnTo>
                  <a:pt x="1457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24" y="325887"/>
                </a:lnTo>
                <a:lnTo>
                  <a:pt x="11622" y="333426"/>
                </a:lnTo>
                <a:lnTo>
                  <a:pt x="18885" y="335311"/>
                </a:lnTo>
                <a:lnTo>
                  <a:pt x="28736" y="335311"/>
                </a:lnTo>
                <a:lnTo>
                  <a:pt x="42100" y="333825"/>
                </a:lnTo>
                <a:lnTo>
                  <a:pt x="55264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600" y="321502"/>
                </a:lnTo>
                <a:lnTo>
                  <a:pt x="38449" y="313083"/>
                </a:lnTo>
                <a:lnTo>
                  <a:pt x="23534" y="297879"/>
                </a:lnTo>
                <a:lnTo>
                  <a:pt x="20468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17" y="271287"/>
                </a:lnTo>
                <a:lnTo>
                  <a:pt x="60913" y="311273"/>
                </a:lnTo>
                <a:lnTo>
                  <a:pt x="43600" y="321502"/>
                </a:lnTo>
                <a:lnTo>
                  <a:pt x="68783" y="321502"/>
                </a:lnTo>
                <a:lnTo>
                  <a:pt x="102040" y="284418"/>
                </a:lnTo>
                <a:lnTo>
                  <a:pt x="114316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43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75" y="111426"/>
                </a:lnTo>
                <a:lnTo>
                  <a:pt x="189543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35" y="0"/>
                </a:lnTo>
                <a:lnTo>
                  <a:pt x="195857" y="381"/>
                </a:lnTo>
                <a:lnTo>
                  <a:pt x="156464" y="17922"/>
                </a:lnTo>
                <a:lnTo>
                  <a:pt x="130953" y="49569"/>
                </a:lnTo>
                <a:lnTo>
                  <a:pt x="115736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502" y="62317"/>
                </a:lnTo>
                <a:lnTo>
                  <a:pt x="171546" y="22602"/>
                </a:lnTo>
                <a:lnTo>
                  <a:pt x="187533" y="13796"/>
                </a:lnTo>
                <a:lnTo>
                  <a:pt x="230936" y="13796"/>
                </a:lnTo>
                <a:lnTo>
                  <a:pt x="228772" y="9386"/>
                </a:lnTo>
                <a:lnTo>
                  <a:pt x="219461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36" y="13796"/>
                </a:moveTo>
                <a:lnTo>
                  <a:pt x="187533" y="13796"/>
                </a:lnTo>
                <a:lnTo>
                  <a:pt x="189556" y="16824"/>
                </a:lnTo>
                <a:lnTo>
                  <a:pt x="191227" y="19588"/>
                </a:lnTo>
                <a:lnTo>
                  <a:pt x="210565" y="38210"/>
                </a:lnTo>
                <a:lnTo>
                  <a:pt x="219913" y="38210"/>
                </a:lnTo>
                <a:lnTo>
                  <a:pt x="224210" y="36375"/>
                </a:lnTo>
                <a:lnTo>
                  <a:pt x="229714" y="28949"/>
                </a:lnTo>
                <a:lnTo>
                  <a:pt x="231109" y="24677"/>
                </a:lnTo>
                <a:lnTo>
                  <a:pt x="231109" y="14148"/>
                </a:lnTo>
                <a:lnTo>
                  <a:pt x="230936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1"/>
          <p:cNvSpPr/>
          <p:nvPr/>
        </p:nvSpPr>
        <p:spPr>
          <a:xfrm>
            <a:off x="3478560" y="1287536"/>
            <a:ext cx="162591" cy="1750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1"/>
          <p:cNvSpPr/>
          <p:nvPr/>
        </p:nvSpPr>
        <p:spPr>
          <a:xfrm>
            <a:off x="3714001" y="1287529"/>
            <a:ext cx="147210" cy="17001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1"/>
          <p:cNvSpPr/>
          <p:nvPr/>
        </p:nvSpPr>
        <p:spPr>
          <a:xfrm>
            <a:off x="4035086" y="1218690"/>
            <a:ext cx="208203" cy="23883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1"/>
          <p:cNvSpPr/>
          <p:nvPr/>
        </p:nvSpPr>
        <p:spPr>
          <a:xfrm>
            <a:off x="430804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73" y="0"/>
                </a:lnTo>
                <a:lnTo>
                  <a:pt x="60035" y="2299"/>
                </a:lnTo>
                <a:lnTo>
                  <a:pt x="51717" y="11522"/>
                </a:lnTo>
                <a:lnTo>
                  <a:pt x="49644" y="16900"/>
                </a:lnTo>
                <a:lnTo>
                  <a:pt x="49644" y="28912"/>
                </a:lnTo>
                <a:lnTo>
                  <a:pt x="51717" y="34089"/>
                </a:lnTo>
                <a:lnTo>
                  <a:pt x="60035" y="43186"/>
                </a:lnTo>
                <a:lnTo>
                  <a:pt x="64973" y="45460"/>
                </a:lnTo>
                <a:lnTo>
                  <a:pt x="76847" y="45460"/>
                </a:lnTo>
                <a:lnTo>
                  <a:pt x="82024" y="43073"/>
                </a:lnTo>
                <a:lnTo>
                  <a:pt x="86183" y="38310"/>
                </a:lnTo>
                <a:lnTo>
                  <a:pt x="90317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44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38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82" y="239703"/>
                </a:lnTo>
                <a:lnTo>
                  <a:pt x="55801" y="239703"/>
                </a:lnTo>
                <a:lnTo>
                  <a:pt x="51177" y="238510"/>
                </a:lnTo>
                <a:lnTo>
                  <a:pt x="45485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92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54" y="236838"/>
                </a:moveTo>
                <a:lnTo>
                  <a:pt x="78355" y="237643"/>
                </a:lnTo>
                <a:lnTo>
                  <a:pt x="75289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82" y="239703"/>
                </a:lnTo>
                <a:lnTo>
                  <a:pt x="80454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"/>
          <p:cNvSpPr/>
          <p:nvPr/>
        </p:nvSpPr>
        <p:spPr>
          <a:xfrm>
            <a:off x="4385789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55" y="297088"/>
                </a:moveTo>
                <a:lnTo>
                  <a:pt x="11484" y="297088"/>
                </a:lnTo>
                <a:lnTo>
                  <a:pt x="7275" y="298935"/>
                </a:lnTo>
                <a:lnTo>
                  <a:pt x="4372" y="302642"/>
                </a:lnTo>
                <a:lnTo>
                  <a:pt x="1419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11" y="325887"/>
                </a:lnTo>
                <a:lnTo>
                  <a:pt x="11610" y="333426"/>
                </a:lnTo>
                <a:lnTo>
                  <a:pt x="18872" y="335311"/>
                </a:lnTo>
                <a:lnTo>
                  <a:pt x="28723" y="335311"/>
                </a:lnTo>
                <a:lnTo>
                  <a:pt x="42095" y="333825"/>
                </a:lnTo>
                <a:lnTo>
                  <a:pt x="55262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575" y="321502"/>
                </a:lnTo>
                <a:lnTo>
                  <a:pt x="40409" y="316338"/>
                </a:lnTo>
                <a:lnTo>
                  <a:pt x="26147" y="299450"/>
                </a:lnTo>
                <a:lnTo>
                  <a:pt x="23534" y="297879"/>
                </a:lnTo>
                <a:lnTo>
                  <a:pt x="20455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07" y="271287"/>
                </a:lnTo>
                <a:lnTo>
                  <a:pt x="60905" y="311273"/>
                </a:lnTo>
                <a:lnTo>
                  <a:pt x="43575" y="321502"/>
                </a:lnTo>
                <a:lnTo>
                  <a:pt x="68783" y="321502"/>
                </a:lnTo>
                <a:lnTo>
                  <a:pt x="102028" y="284418"/>
                </a:lnTo>
                <a:lnTo>
                  <a:pt x="114291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18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62" y="111426"/>
                </a:lnTo>
                <a:lnTo>
                  <a:pt x="189518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10" y="0"/>
                </a:lnTo>
                <a:lnTo>
                  <a:pt x="195844" y="381"/>
                </a:lnTo>
                <a:lnTo>
                  <a:pt x="156462" y="17922"/>
                </a:lnTo>
                <a:lnTo>
                  <a:pt x="130940" y="49569"/>
                </a:lnTo>
                <a:lnTo>
                  <a:pt x="115724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499" y="62317"/>
                </a:lnTo>
                <a:lnTo>
                  <a:pt x="171533" y="22602"/>
                </a:lnTo>
                <a:lnTo>
                  <a:pt x="187533" y="13796"/>
                </a:lnTo>
                <a:lnTo>
                  <a:pt x="230924" y="13796"/>
                </a:lnTo>
                <a:lnTo>
                  <a:pt x="228772" y="9386"/>
                </a:lnTo>
                <a:lnTo>
                  <a:pt x="219448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24" y="13796"/>
                </a:moveTo>
                <a:lnTo>
                  <a:pt x="187533" y="13796"/>
                </a:lnTo>
                <a:lnTo>
                  <a:pt x="189543" y="16824"/>
                </a:lnTo>
                <a:lnTo>
                  <a:pt x="191227" y="19588"/>
                </a:lnTo>
                <a:lnTo>
                  <a:pt x="210540" y="38210"/>
                </a:lnTo>
                <a:lnTo>
                  <a:pt x="219876" y="38210"/>
                </a:lnTo>
                <a:lnTo>
                  <a:pt x="224198" y="36375"/>
                </a:lnTo>
                <a:lnTo>
                  <a:pt x="229714" y="28949"/>
                </a:lnTo>
                <a:lnTo>
                  <a:pt x="231096" y="24677"/>
                </a:lnTo>
                <a:lnTo>
                  <a:pt x="231096" y="14148"/>
                </a:lnTo>
                <a:lnTo>
                  <a:pt x="230924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1"/>
          <p:cNvSpPr/>
          <p:nvPr/>
        </p:nvSpPr>
        <p:spPr>
          <a:xfrm>
            <a:off x="4619689" y="1287528"/>
            <a:ext cx="144246" cy="1747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2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 u="none" strike="noStrike" cap="none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43121" y="4146629"/>
            <a:ext cx="12731114" cy="55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0" b="0" i="0" u="none" strike="noStrike" cap="none">
                <a:solidFill>
                  <a:srgbClr val="F1F3F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5026" y="15875"/>
            <a:ext cx="16922780" cy="1128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33687"/>
            <a:ext cx="20131171" cy="11323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19997636" y="11202117"/>
            <a:ext cx="106463" cy="1064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"/>
          <p:cNvSpPr txBox="1">
            <a:spLocks noGrp="1"/>
          </p:cNvSpPr>
          <p:nvPr>
            <p:ph type="title"/>
          </p:nvPr>
        </p:nvSpPr>
        <p:spPr>
          <a:xfrm>
            <a:off x="98342" y="4569659"/>
            <a:ext cx="10069422" cy="5275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Impact of Feature Engineering on Model Performance</a:t>
            </a:r>
            <a:br>
              <a:rPr lang="en-IN" sz="66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11</a:t>
            </a:r>
            <a:r>
              <a:rPr lang="en-IN" sz="4800" b="0" baseline="3000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</a:t>
            </a: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Mar, 2023</a:t>
            </a:r>
            <a:b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Aniket Chhabra</a:t>
            </a:r>
            <a:endParaRPr sz="4800" b="0" dirty="0">
              <a:solidFill>
                <a:schemeClr val="bg1">
                  <a:lumMod val="95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" y="233322"/>
            <a:ext cx="3386569" cy="1054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113A3-D0A0-4A3A-B38C-9C6594C6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800" y="2007522"/>
            <a:ext cx="15970360" cy="7078861"/>
          </a:xfrm>
        </p:spPr>
        <p:txBody>
          <a:bodyPr/>
          <a:lstStyle/>
          <a:p>
            <a:pPr marL="800100" indent="-571500" algn="just">
              <a:buSzPct val="100000"/>
              <a:buFont typeface="Wingdings" panose="05000000000000000000" pitchFamily="2" charset="2"/>
              <a:buChar char="ü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Feature engineering is the process of using domain knowledge to extract features from raw data (Source- Wikipedia)</a:t>
            </a:r>
          </a:p>
          <a:p>
            <a:pPr marL="228600" indent="0" algn="just">
              <a:buSzPct val="100000"/>
            </a:pPr>
            <a:endParaRPr lang="en-IN" sz="4800" dirty="0">
              <a:solidFill>
                <a:schemeClr val="tx1"/>
              </a:solidFill>
              <a:latin typeface="+mn-lt"/>
            </a:endParaRPr>
          </a:p>
          <a:p>
            <a:pPr marL="800100" indent="-571500" algn="just">
              <a:buSzPct val="100000"/>
              <a:buFont typeface="Wingdings" panose="05000000000000000000" pitchFamily="2" charset="2"/>
              <a:buChar char="ü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The feature engineering process is: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Deciding what features to create;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Creating features;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Checking how the features work with your model;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Discarding Features to test if created feature has reduced the model performance , if needed;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A00D3-A6EF-439A-B65E-688C9A6018AE}"/>
              </a:ext>
            </a:extLst>
          </p:cNvPr>
          <p:cNvSpPr txBox="1"/>
          <p:nvPr/>
        </p:nvSpPr>
        <p:spPr>
          <a:xfrm>
            <a:off x="5600700" y="372625"/>
            <a:ext cx="8069580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What is Feature Engineering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7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13040-25C9-4E08-89F5-738887369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0" y="1386960"/>
            <a:ext cx="18083179" cy="9602629"/>
          </a:xfrm>
        </p:spPr>
        <p:txBody>
          <a:bodyPr/>
          <a:lstStyle/>
          <a:p>
            <a:pPr fontAlgn="base"/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fontAlgn="base"/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Feature engineering </a:t>
            </a:r>
          </a:p>
          <a:p>
            <a:pPr fontAlgn="base"/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Enables to build more complex models than in comparison to what could be made with only raw data. </a:t>
            </a: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Also allows to build interpretable models from any amount of data.</a:t>
            </a:r>
          </a:p>
          <a:p>
            <a:pPr algn="just" fontAlgn="base"/>
            <a:endParaRPr lang="en-IN" sz="4800" dirty="0">
              <a:solidFill>
                <a:schemeClr val="tx1"/>
              </a:solidFill>
              <a:latin typeface="+mn-lt"/>
            </a:endParaRPr>
          </a:p>
          <a:p>
            <a:pPr algn="just" fontAlgn="base"/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Feature selection</a:t>
            </a:r>
          </a:p>
          <a:p>
            <a:pPr algn="just" fontAlgn="base"/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Helps to limit these features to a manageable number. </a:t>
            </a: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Will reduce the risk of overwhelming the algorithms</a:t>
            </a: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Trims down computation time</a:t>
            </a:r>
            <a:endParaRPr lang="en-IN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A4520-7451-4FBC-A3AC-1C0A365D36C0}"/>
              </a:ext>
            </a:extLst>
          </p:cNvPr>
          <p:cNvSpPr txBox="1"/>
          <p:nvPr/>
        </p:nvSpPr>
        <p:spPr>
          <a:xfrm>
            <a:off x="4348976" y="319761"/>
            <a:ext cx="14101914" cy="15696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Difference between Feature Engineering &amp; Feature Selection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9A4520-7451-4FBC-A3AC-1C0A365D36C0}"/>
              </a:ext>
            </a:extLst>
          </p:cNvPr>
          <p:cNvSpPr txBox="1"/>
          <p:nvPr/>
        </p:nvSpPr>
        <p:spPr>
          <a:xfrm>
            <a:off x="1401750" y="2011401"/>
            <a:ext cx="16797680" cy="30469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Even Transformation (like Log), Scaling also changes the original form of the variable/feature…</a:t>
            </a:r>
          </a:p>
          <a:p>
            <a:endParaRPr lang="en-IN" sz="4800" dirty="0"/>
          </a:p>
          <a:p>
            <a:r>
              <a:rPr lang="en-IN" sz="4800" dirty="0"/>
              <a:t>Can this also be categorised as Feature Engineering ??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EAB8C-39CF-410B-867D-606FDFCF6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8061" y="6508951"/>
            <a:ext cx="12731114" cy="1354217"/>
          </a:xfrm>
        </p:spPr>
        <p:txBody>
          <a:bodyPr/>
          <a:lstStyle/>
          <a:p>
            <a:r>
              <a:rPr lang="en-IN" sz="8800" dirty="0"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</a:rPr>
              <a:t>Not Really ???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20F4-30F8-4AB8-8103-089EA132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298" y="1440179"/>
            <a:ext cx="18096339" cy="11010707"/>
          </a:xfrm>
        </p:spPr>
        <p:txBody>
          <a:bodyPr/>
          <a:lstStyle/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Continuous Variables</a:t>
            </a:r>
          </a:p>
          <a:p>
            <a:pPr marL="228600" indent="0">
              <a:buSzPct val="100000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Binning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Mathematical Calculation (like Defining Ratios,  Performing Mathematical operations on two or more than two continuous features, aggregation)</a:t>
            </a:r>
          </a:p>
          <a:p>
            <a:pPr marL="228600" indent="0">
              <a:buSzPct val="100000"/>
            </a:pPr>
            <a:endParaRPr lang="en-IN" sz="3600" dirty="0">
              <a:solidFill>
                <a:schemeClr val="tx1"/>
              </a:solidFill>
              <a:latin typeface="+mn-lt"/>
            </a:endParaRP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Object Variables</a:t>
            </a: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endParaRPr lang="en-IN" sz="3600" b="1" u="sng" dirty="0">
              <a:solidFill>
                <a:schemeClr val="tx1"/>
              </a:solidFill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Combining two or more than two categorical/object type variables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Encoding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Grouping based on one or multiple categorical variable 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Performing mathematical operations on the group like count, max, min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endParaRPr lang="en-IN" sz="4000" dirty="0">
              <a:solidFill>
                <a:schemeClr val="tx1"/>
              </a:solidFill>
              <a:latin typeface="+mn-lt"/>
            </a:endParaRP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Date Variables</a:t>
            </a: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endParaRPr lang="en-IN" sz="36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Extracting Year, Quarter, Month, Day, Day of the week, Weekend, Season</a:t>
            </a: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endParaRPr lang="en-IN" sz="4000" b="1" u="sng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8998-B137-4B51-8921-EC0B3C900C23}"/>
              </a:ext>
            </a:extLst>
          </p:cNvPr>
          <p:cNvSpPr txBox="1"/>
          <p:nvPr/>
        </p:nvSpPr>
        <p:spPr>
          <a:xfrm>
            <a:off x="4608268" y="326905"/>
            <a:ext cx="10360401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Feature Engineering - Suggestions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20F4-30F8-4AB8-8103-089EA132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00" y="1874519"/>
            <a:ext cx="18096339" cy="7625164"/>
          </a:xfrm>
        </p:spPr>
        <p:txBody>
          <a:bodyPr/>
          <a:lstStyle/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Text Variables</a:t>
            </a:r>
          </a:p>
          <a:p>
            <a:pPr marL="228600" indent="0">
              <a:buSzPct val="100000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tx1"/>
                </a:solidFill>
                <a:latin typeface="+mn-lt"/>
              </a:rPr>
              <a:t>Extracting Text/Numbers and then accordingly creating features</a:t>
            </a:r>
          </a:p>
          <a:p>
            <a:pPr marL="228600" indent="0">
              <a:buSzPct val="100000"/>
            </a:pPr>
            <a:endParaRPr lang="en-IN" sz="4000" dirty="0">
              <a:solidFill>
                <a:schemeClr val="tx1"/>
              </a:solidFill>
              <a:latin typeface="+mn-lt"/>
            </a:endParaRPr>
          </a:p>
          <a:p>
            <a:pPr marL="228600" indent="0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r>
              <a:rPr lang="en-IN" sz="4000" b="1" u="sng" dirty="0">
                <a:solidFill>
                  <a:schemeClr val="tx1"/>
                </a:solidFill>
              </a:rPr>
              <a:t>Any combination of the above mentioned suggestions ...</a:t>
            </a:r>
          </a:p>
          <a:p>
            <a:pPr marL="228600" indent="0" algn="ctr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r>
              <a:rPr lang="en-IN" sz="4000" b="1" u="sng" dirty="0">
                <a:solidFill>
                  <a:schemeClr val="tx1"/>
                </a:solidFill>
              </a:rPr>
              <a:t>And Story does not end here… because</a:t>
            </a:r>
          </a:p>
          <a:p>
            <a:pPr marL="228600" indent="0" algn="ctr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r>
              <a:rPr lang="en-IN" sz="4000" b="1" u="sng" dirty="0">
                <a:solidFill>
                  <a:schemeClr val="tx1"/>
                </a:solidFill>
              </a:rPr>
              <a:t>Feature Engineering is an ART … Requires Domain Knowledge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8998-B137-4B51-8921-EC0B3C900C23}"/>
              </a:ext>
            </a:extLst>
          </p:cNvPr>
          <p:cNvSpPr txBox="1"/>
          <p:nvPr/>
        </p:nvSpPr>
        <p:spPr>
          <a:xfrm>
            <a:off x="4217332" y="304859"/>
            <a:ext cx="12333308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Feature Engineering – Suggestions (contd..)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1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20F4-30F8-4AB8-8103-089EA132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00" y="1874519"/>
            <a:ext cx="18096339" cy="5039841"/>
          </a:xfrm>
        </p:spPr>
        <p:txBody>
          <a:bodyPr/>
          <a:lstStyle/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Not necessary more is merrier in case of Feature Engineering</a:t>
            </a:r>
          </a:p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228600" indent="0" algn="ctr">
              <a:buSzPct val="100000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Be cautious about Curse of Dimensionality</a:t>
            </a:r>
            <a:endParaRPr lang="en-IN" sz="4000" b="1" u="sng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8998-B137-4B51-8921-EC0B3C900C23}"/>
              </a:ext>
            </a:extLst>
          </p:cNvPr>
          <p:cNvSpPr txBox="1"/>
          <p:nvPr/>
        </p:nvSpPr>
        <p:spPr>
          <a:xfrm>
            <a:off x="5599896" y="190559"/>
            <a:ext cx="8904308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Feature Engineering – Caution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AD0D-0821-4BEB-B68D-F84894AE1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5387" y="3825938"/>
            <a:ext cx="7841933" cy="907941"/>
          </a:xfrm>
        </p:spPr>
        <p:txBody>
          <a:bodyPr/>
          <a:lstStyle/>
          <a:p>
            <a:r>
              <a:rPr lang="en-IN" dirty="0"/>
              <a:t>Case Study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D122F19-51D9-43C8-8CEF-94FFF8E77282}"/>
              </a:ext>
            </a:extLst>
          </p:cNvPr>
          <p:cNvSpPr/>
          <p:nvPr/>
        </p:nvSpPr>
        <p:spPr>
          <a:xfrm>
            <a:off x="10561320" y="3825938"/>
            <a:ext cx="5120640" cy="232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3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"/>
          <p:cNvSpPr/>
          <p:nvPr/>
        </p:nvSpPr>
        <p:spPr>
          <a:xfrm>
            <a:off x="0" y="0"/>
            <a:ext cx="20104101" cy="113085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5"/>
          <p:cNvSpPr txBox="1">
            <a:spLocks noGrp="1"/>
          </p:cNvSpPr>
          <p:nvPr>
            <p:ph type="title"/>
          </p:nvPr>
        </p:nvSpPr>
        <p:spPr>
          <a:xfrm>
            <a:off x="92710" y="8937625"/>
            <a:ext cx="20011391" cy="93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1F3F4"/>
                </a:solidFill>
              </a:rPr>
              <a:t>HAPPY LEARNING</a:t>
            </a:r>
            <a:endParaRPr dirty="0">
              <a:solidFill>
                <a:srgbClr val="F1F3F4"/>
              </a:solidFill>
            </a:endParaRPr>
          </a:p>
        </p:txBody>
      </p:sp>
      <p:pic>
        <p:nvPicPr>
          <p:cNvPr id="1027" name="Google Shape;1027;p1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2816" t="18357" r="37298" b="19154"/>
          <a:stretch/>
        </p:blipFill>
        <p:spPr>
          <a:xfrm>
            <a:off x="7594331" y="1287508"/>
            <a:ext cx="4392542" cy="776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" y="233322"/>
            <a:ext cx="3386569" cy="10541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0F1F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Words>321</Words>
  <Application>Microsoft Macintosh PowerPoint</Application>
  <PresentationFormat>Custom</PresentationFormat>
  <Paragraphs>61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Wingdings</vt:lpstr>
      <vt:lpstr>Montserrat Medium</vt:lpstr>
      <vt:lpstr>Montserrat ExtraBold</vt:lpstr>
      <vt:lpstr>Montserrat</vt:lpstr>
      <vt:lpstr>Arial</vt:lpstr>
      <vt:lpstr>Office Theme</vt:lpstr>
      <vt:lpstr>Impact of Feature Engineering on Model Performance  11th Mar, 2023 Aniket Chhabra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HAPPY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Nitin Goyal</dc:creator>
  <cp:lastModifiedBy>Aniket Chhabra</cp:lastModifiedBy>
  <cp:revision>274</cp:revision>
  <dcterms:created xsi:type="dcterms:W3CDTF">2019-08-28T14:09:39Z</dcterms:created>
  <dcterms:modified xsi:type="dcterms:W3CDTF">2023-03-11T04:58:31Z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2019-08-28T00:00:00Z</vt:filetime>
  </property>
  <property fmtid="{D5CDD505-2E9C-101B-9397-08002B2CF9AE}" pid="3" name="Creator">
    <vt:lpwstr>Adobe Illustrator CC 23.0 (Macintosh)</vt:lpwstr>
  </property>
  <property fmtid="{D5CDD505-2E9C-101B-9397-08002B2CF9AE}" pid="4" name="LastSaved">
    <vt:filetime>2019-08-28T00:00:00Z</vt:filetime>
  </property>
</Properties>
</file>